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2" r:id="rId6"/>
    <p:sldId id="261" r:id="rId7"/>
    <p:sldId id="268" r:id="rId8"/>
    <p:sldId id="267" r:id="rId9"/>
    <p:sldId id="278" r:id="rId10"/>
    <p:sldId id="279" r:id="rId11"/>
    <p:sldId id="280" r:id="rId12"/>
    <p:sldId id="281" r:id="rId13"/>
    <p:sldId id="266" r:id="rId14"/>
    <p:sldId id="272" r:id="rId15"/>
    <p:sldId id="271" r:id="rId16"/>
    <p:sldId id="270" r:id="rId17"/>
    <p:sldId id="269" r:id="rId18"/>
    <p:sldId id="273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296" y="-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C2E85-0ACB-4AC4-AEC5-A4A2F572A08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357B5-E2A7-403C-A684-F3E0D5B6709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C2E85-0ACB-4AC4-AEC5-A4A2F572A08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357B5-E2A7-403C-A684-F3E0D5B6709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C2E85-0ACB-4AC4-AEC5-A4A2F572A08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357B5-E2A7-403C-A684-F3E0D5B6709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C2E85-0ACB-4AC4-AEC5-A4A2F572A08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357B5-E2A7-403C-A684-F3E0D5B6709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C2E85-0ACB-4AC4-AEC5-A4A2F572A08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357B5-E2A7-403C-A684-F3E0D5B6709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C2E85-0ACB-4AC4-AEC5-A4A2F572A08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357B5-E2A7-403C-A684-F3E0D5B6709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C2E85-0ACB-4AC4-AEC5-A4A2F572A08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357B5-E2A7-403C-A684-F3E0D5B6709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C2E85-0ACB-4AC4-AEC5-A4A2F572A08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357B5-E2A7-403C-A684-F3E0D5B6709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C2E85-0ACB-4AC4-AEC5-A4A2F572A08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357B5-E2A7-403C-A684-F3E0D5B6709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C2E85-0ACB-4AC4-AEC5-A4A2F572A08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357B5-E2A7-403C-A684-F3E0D5B6709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C2E85-0ACB-4AC4-AEC5-A4A2F572A08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357B5-E2A7-403C-A684-F3E0D5B6709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C2E85-0ACB-4AC4-AEC5-A4A2F572A08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357B5-E2A7-403C-A684-F3E0D5B67091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JIRA </a:t>
            </a:r>
            <a:br>
              <a:rPr lang="en-US" dirty="0" smtClean="0"/>
            </a:br>
            <a:br>
              <a:rPr lang="en-US" dirty="0" smtClean="0"/>
            </a:b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1.JIRA LOGIN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2.Its open empty backlogs page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3.Create Epic in Home page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4.Create a story in </a:t>
            </a:r>
            <a:r>
              <a:rPr lang="en-US" dirty="0" err="1" smtClean="0"/>
              <a:t>Register,login,contact</a:t>
            </a:r>
            <a:r>
              <a:rPr lang="en-US" dirty="0" smtClean="0"/>
              <a:t> pages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5.Start Spirit</a:t>
            </a:r>
            <a:endParaRPr lang="en-US" dirty="0" smtClean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Create a links in home page</a:t>
            </a:r>
            <a:endParaRPr lang="en-IN" altLang="en-US"/>
          </a:p>
        </p:txBody>
      </p:sp>
      <p:pic>
        <p:nvPicPr>
          <p:cNvPr id="4" name="Content Placeholder 3" descr="jira7.jpg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48640" y="1600200"/>
            <a:ext cx="804608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jira8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955"/>
            <a:ext cx="8229600" cy="1143000"/>
          </a:xfrm>
        </p:spPr>
        <p:txBody>
          <a:bodyPr/>
          <a:lstStyle/>
          <a:p>
            <a:r>
              <a:rPr lang="en-US" dirty="0" smtClean="0"/>
              <a:t> Three </a:t>
            </a:r>
            <a:r>
              <a:rPr lang="en-US" dirty="0" err="1" smtClean="0"/>
              <a:t>storys</a:t>
            </a:r>
            <a:r>
              <a:rPr lang="en-US" dirty="0" smtClean="0"/>
              <a:t> in </a:t>
            </a:r>
            <a:r>
              <a:rPr lang="en-IN" altLang="en-US" dirty="0" smtClean="0"/>
              <a:t>Backlog</a:t>
            </a:r>
            <a:endParaRPr lang="en-IN" altLang="en-US" dirty="0" smtClean="0"/>
          </a:p>
        </p:txBody>
      </p:sp>
      <p:sp>
        <p:nvSpPr>
          <p:cNvPr id="5" name="Text Box 4"/>
          <p:cNvSpPr txBox="1"/>
          <p:nvPr/>
        </p:nvSpPr>
        <p:spPr>
          <a:xfrm>
            <a:off x="6092190" y="82613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</a:t>
            </a:r>
            <a:r>
              <a:rPr lang="en-US" dirty="0" err="1" smtClean="0"/>
              <a:t>Storys</a:t>
            </a:r>
            <a:r>
              <a:rPr lang="en-US" dirty="0" smtClean="0"/>
              <a:t> in Scrum Sprint</a:t>
            </a:r>
            <a:endParaRPr lang="en-US" dirty="0"/>
          </a:p>
        </p:txBody>
      </p:sp>
      <p:pic>
        <p:nvPicPr>
          <p:cNvPr id="4" name="Content Placeholder 3" descr="jira11.jpg.png"/>
          <p:cNvPicPr>
            <a:picLocks noGrp="1"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564443" y="1600200"/>
            <a:ext cx="8046157" cy="4525963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Start Sprint</a:t>
            </a:r>
            <a:endParaRPr lang="en-US" dirty="0"/>
          </a:p>
        </p:txBody>
      </p:sp>
      <p:pic>
        <p:nvPicPr>
          <p:cNvPr id="4" name="Content Placeholder 3" descr="jira12.jpg.png"/>
          <p:cNvPicPr>
            <a:picLocks noGrp="1"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548921" y="1600200"/>
            <a:ext cx="8046157" cy="4525963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 Sprint</a:t>
            </a:r>
            <a:endParaRPr lang="en-US" dirty="0"/>
          </a:p>
        </p:txBody>
      </p:sp>
      <p:pic>
        <p:nvPicPr>
          <p:cNvPr id="4" name="Content Placeholder 3" descr="jira14.jpg.png"/>
          <p:cNvPicPr>
            <a:picLocks noGrp="1"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548921" y="1600200"/>
            <a:ext cx="8046157" cy="4525963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 Sprint stages</a:t>
            </a:r>
            <a:endParaRPr lang="en-US" dirty="0"/>
          </a:p>
        </p:txBody>
      </p:sp>
      <p:pic>
        <p:nvPicPr>
          <p:cNvPr id="4" name="Content Placeholder 3" descr="jira13.jpg.png"/>
          <p:cNvPicPr>
            <a:picLocks noGrp="1"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548921" y="1600200"/>
            <a:ext cx="8046157" cy="4525963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 Sprint status</a:t>
            </a:r>
            <a:endParaRPr lang="en-US" dirty="0"/>
          </a:p>
        </p:txBody>
      </p:sp>
      <p:pic>
        <p:nvPicPr>
          <p:cNvPr id="4" name="Content Placeholder 3" descr="jira15.jpg.png"/>
          <p:cNvPicPr>
            <a:picLocks noGrp="1"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548921" y="1600200"/>
            <a:ext cx="8046157" cy="4525963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ownload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52400" y="152400"/>
            <a:ext cx="8839200" cy="6553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Jira</a:t>
            </a:r>
            <a:r>
              <a:rPr lang="en-US" dirty="0" smtClean="0"/>
              <a:t> </a:t>
            </a:r>
            <a:r>
              <a:rPr lang="en-IN" altLang="en-US" dirty="0" smtClean="0"/>
              <a:t>login</a:t>
            </a:r>
            <a:endParaRPr lang="en-IN" altLang="en-US" dirty="0" smtClean="0"/>
          </a:p>
        </p:txBody>
      </p:sp>
      <p:pic>
        <p:nvPicPr>
          <p:cNvPr id="11" name="Content Placeholder 10" descr="jira1.1.jpg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48640" y="1600200"/>
            <a:ext cx="804608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ira2.jpg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Its open a Empty Backlog</a:t>
            </a:r>
            <a:endParaRPr lang="en-US" dirty="0"/>
          </a:p>
        </p:txBody>
      </p:sp>
      <p:pic>
        <p:nvPicPr>
          <p:cNvPr id="6" name="Content Placeholder 5" descr="jira3.jpg.png"/>
          <p:cNvPicPr>
            <a:picLocks noGrp="1"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548921" y="1600200"/>
            <a:ext cx="8046157" cy="4525963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Home page an Epic</a:t>
            </a:r>
            <a:endParaRPr lang="en-US" dirty="0"/>
          </a:p>
        </p:txBody>
      </p:sp>
      <p:pic>
        <p:nvPicPr>
          <p:cNvPr id="5" name="Content Placeholder 4" descr="jira4.jpg.png"/>
          <p:cNvPicPr>
            <a:picLocks noGrp="1"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548921" y="1600200"/>
            <a:ext cx="8046157" cy="4525963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Contact page an Story</a:t>
            </a:r>
            <a:endParaRPr lang="en-US" dirty="0"/>
          </a:p>
        </p:txBody>
      </p:sp>
      <p:pic>
        <p:nvPicPr>
          <p:cNvPr id="5" name="Content Placeholder 4" descr="jira9.jpg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48640" y="1600200"/>
            <a:ext cx="804608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ira1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Create a images in home page</a:t>
            </a:r>
            <a:endParaRPr lang="en-IN" altLang="en-US"/>
          </a:p>
        </p:txBody>
      </p:sp>
      <p:pic>
        <p:nvPicPr>
          <p:cNvPr id="5" name="Content Placeholder 4" descr="jira5.jpg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48640" y="1600200"/>
            <a:ext cx="804608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jira6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400</Words>
  <Application>WPS Presentation</Application>
  <PresentationFormat>On-screen Show (4:3)</PresentationFormat>
  <Paragraphs>32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Arial</vt:lpstr>
      <vt:lpstr>SimSun</vt:lpstr>
      <vt:lpstr>Wingdings</vt:lpstr>
      <vt:lpstr>Calibri</vt:lpstr>
      <vt:lpstr>Microsoft YaHei</vt:lpstr>
      <vt:lpstr>Arial Unicode MS</vt:lpstr>
      <vt:lpstr>Office Theme</vt:lpstr>
      <vt:lpstr>JIRA   </vt:lpstr>
      <vt:lpstr>Jira login</vt:lpstr>
      <vt:lpstr>PowerPoint 演示文稿</vt:lpstr>
      <vt:lpstr>Its open a Empty Backlog</vt:lpstr>
      <vt:lpstr>Create a Home page an Epic</vt:lpstr>
      <vt:lpstr>Create a Contact page an Story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Three storys in Backlog </vt:lpstr>
      <vt:lpstr>Three Storys in Scrum Sprint</vt:lpstr>
      <vt:lpstr>Can Start Sprint</vt:lpstr>
      <vt:lpstr>Scrum Sprint</vt:lpstr>
      <vt:lpstr>Scrum Sprint stages</vt:lpstr>
      <vt:lpstr>Scrum Sprint status</vt:lpstr>
      <vt:lpstr>PowerPoint 演示文稿</vt:lpstr>
    </vt:vector>
  </TitlesOfParts>
  <Company>Grizli777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JIRA</dc:title>
  <dc:creator>Raja Reddy</dc:creator>
  <cp:lastModifiedBy>Sravan Kumar</cp:lastModifiedBy>
  <cp:revision>7</cp:revision>
  <dcterms:created xsi:type="dcterms:W3CDTF">2023-09-05T08:56:00Z</dcterms:created>
  <dcterms:modified xsi:type="dcterms:W3CDTF">2023-09-05T10:07:27Z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17452A334654449E85B12539190A208C_13</vt:lpwstr>
  </property>
  <property fmtid="{D5CDD505-2E9C-101B-9397-08002B2CF9AE}" pid="3" name="KSOProductBuildVer">
    <vt:lpwstr>1033-12.2.0.13193</vt:lpwstr>
  </property>
</Properties>
</file>